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jpeg" ContentType="image/jpeg"/>
  <Default Extension="JPG" ContentType="image/.jp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81" r:id="rId5"/>
    <p:sldId id="258" r:id="rId6"/>
    <p:sldId id="260" r:id="rId7"/>
    <p:sldId id="261" r:id="rId8"/>
    <p:sldId id="263" r:id="rId9"/>
    <p:sldId id="262" r:id="rId10"/>
    <p:sldId id="273" r:id="rId11"/>
    <p:sldId id="264" r:id="rId12"/>
    <p:sldId id="265" r:id="rId13"/>
    <p:sldId id="268" r:id="rId14"/>
  </p:sldIdLst>
  <p:sldSz cx="12192000" cy="6858000"/>
  <p:notesSz cx="12192000" cy="6858000"/>
  <p:custDataLst>
    <p:tags r:id="rId18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28" userDrawn="1">
          <p15:clr>
            <a:srgbClr val="A4A3A4"/>
          </p15:clr>
        </p15:guide>
        <p15:guide id="2" pos="21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2928"/>
        <p:guide pos="21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20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9650" y="607695"/>
            <a:ext cx="1017270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1994" y="1580515"/>
            <a:ext cx="10748010" cy="2039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wmf"/><Relationship Id="rId3" Type="http://schemas.openxmlformats.org/officeDocument/2006/relationships/oleObject" Target="../embeddings/oleObject1.bin"/><Relationship Id="rId2" Type="http://schemas.openxmlformats.org/officeDocument/2006/relationships/tags" Target="../tags/tag2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3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image" Target="../media/image17.png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4685" y="1504315"/>
            <a:ext cx="10838180" cy="5093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微软雅黑" panose="020B0503020204020204" charset="-122"/>
                <a:cs typeface="微软雅黑" panose="020B0503020204020204" charset="-122"/>
              </a:rPr>
              <a:t>一、下载安装：</a:t>
            </a:r>
            <a:endParaRPr sz="2400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lnSpc>
                <a:spcPct val="150000"/>
              </a:lnSpc>
              <a:spcBef>
                <a:spcPts val="100"/>
              </a:spcBef>
            </a:pPr>
            <a:r>
              <a:rPr lang="zh-CN" altLang="en-US" sz="1800" dirty="0">
                <a:latin typeface="微软雅黑" panose="020B0503020204020204" charset="-122"/>
                <a:cs typeface="微软雅黑" panose="020B0503020204020204" charset="-122"/>
              </a:rPr>
              <a:t>苹果手机</a:t>
            </a:r>
            <a:r>
              <a:rPr sz="1800" dirty="0">
                <a:latin typeface="微软雅黑" panose="020B0503020204020204" charset="-122"/>
                <a:cs typeface="微软雅黑" panose="020B0503020204020204" charset="-122"/>
              </a:rPr>
              <a:t>：进入</a:t>
            </a:r>
            <a:r>
              <a:rPr sz="1800" spc="-5" dirty="0">
                <a:latin typeface="Arial" panose="020B0604020202020204"/>
                <a:cs typeface="Arial" panose="020B0604020202020204"/>
              </a:rPr>
              <a:t>AppSto</a:t>
            </a:r>
            <a:r>
              <a:rPr sz="1800" dirty="0">
                <a:latin typeface="Arial" panose="020B0604020202020204"/>
                <a:cs typeface="Arial" panose="020B0604020202020204"/>
              </a:rPr>
              <a:t>r</a:t>
            </a:r>
            <a:r>
              <a:rPr sz="1800" spc="-5" dirty="0">
                <a:latin typeface="Arial" panose="020B0604020202020204"/>
                <a:cs typeface="Arial" panose="020B0604020202020204"/>
              </a:rPr>
              <a:t>e</a:t>
            </a:r>
            <a:r>
              <a:rPr sz="1800" dirty="0">
                <a:latin typeface="Arial" panose="020B0604020202020204"/>
                <a:cs typeface="Arial" panose="020B0604020202020204"/>
              </a:rPr>
              <a:t>(i</a:t>
            </a:r>
            <a:r>
              <a:rPr sz="1800" spc="-5" dirty="0">
                <a:latin typeface="Arial" panose="020B0604020202020204"/>
                <a:cs typeface="Arial" panose="020B0604020202020204"/>
              </a:rPr>
              <a:t>o</a:t>
            </a:r>
            <a:r>
              <a:rPr sz="1800" dirty="0">
                <a:latin typeface="Arial" panose="020B0604020202020204"/>
                <a:cs typeface="Arial" panose="020B0604020202020204"/>
              </a:rPr>
              <a:t>s)</a:t>
            </a:r>
            <a:r>
              <a:rPr sz="1800" dirty="0">
                <a:latin typeface="微软雅黑" panose="020B0503020204020204" charset="-122"/>
                <a:cs typeface="微软雅黑" panose="020B0503020204020204" charset="-122"/>
              </a:rPr>
              <a:t>搜索“高校体育”</a:t>
            </a:r>
            <a:r>
              <a:rPr lang="zh-CN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下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载安装</a:t>
            </a:r>
            <a:endParaRPr dirty="0"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2700" algn="ctr">
              <a:lnSpc>
                <a:spcPct val="150000"/>
              </a:lnSpc>
              <a:spcBef>
                <a:spcPts val="100"/>
              </a:spcBef>
            </a:pPr>
            <a:r>
              <a:rPr lang="zh-CN" sz="1800" dirty="0">
                <a:latin typeface="微软雅黑" panose="020B0503020204020204" charset="-122"/>
                <a:cs typeface="微软雅黑" panose="020B0503020204020204" charset="-122"/>
              </a:rPr>
              <a:t>安卓手机：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进入</a:t>
            </a:r>
            <a:r>
              <a:rPr lang="zh-CN" spc="-5" dirty="0">
                <a:latin typeface="Arial" panose="020B0604020202020204"/>
                <a:cs typeface="Arial" panose="020B0604020202020204"/>
                <a:sym typeface="+mn-ea"/>
              </a:rPr>
              <a:t>各手机应用商店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搜索“高校体育”</a:t>
            </a:r>
            <a:r>
              <a:rPr sz="180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800" dirty="0">
                <a:latin typeface="微软雅黑" panose="020B0503020204020204" charset="-122"/>
                <a:cs typeface="微软雅黑" panose="020B0503020204020204" charset="-122"/>
              </a:rPr>
              <a:t>下</a:t>
            </a:r>
            <a:r>
              <a:rPr sz="1800" dirty="0">
                <a:latin typeface="微软雅黑" panose="020B0503020204020204" charset="-122"/>
                <a:cs typeface="微软雅黑" panose="020B0503020204020204" charset="-122"/>
              </a:rPr>
              <a:t>载安装</a:t>
            </a:r>
            <a:endParaRPr sz="1800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lnSpc>
                <a:spcPct val="15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注意：安卓</a:t>
            </a:r>
            <a:r>
              <a:rPr lang="zh-CN" sz="18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手机如果无法在手机应用商店搜索到</a:t>
            </a:r>
            <a:r>
              <a:rPr lang="en-US" altLang="zh-CN" sz="18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高校体育</a:t>
            </a:r>
            <a:r>
              <a:rPr lang="en-US" altLang="zh-CN" sz="18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”,</a:t>
            </a:r>
            <a:endParaRPr lang="en-US" altLang="zh-CN" sz="1800" b="1" dirty="0">
              <a:solidFill>
                <a:srgbClr val="FF0000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lnSpc>
                <a:spcPct val="150000"/>
              </a:lnSpc>
              <a:spcBef>
                <a:spcPts val="100"/>
              </a:spcBef>
            </a:pP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请扫码或在腾讯应用宝中下载</a:t>
            </a:r>
            <a:endParaRPr lang="zh-CN" altLang="en-US" sz="1800" b="1" dirty="0">
              <a:solidFill>
                <a:srgbClr val="FF0000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lnSpc>
                <a:spcPct val="150000"/>
              </a:lnSpc>
              <a:spcBef>
                <a:spcPts val="100"/>
              </a:spcBef>
            </a:pPr>
            <a:endParaRPr lang="zh-CN" altLang="en-US" sz="1800" b="1" dirty="0">
              <a:solidFill>
                <a:srgbClr val="FF0000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lnSpc>
                <a:spcPct val="150000"/>
              </a:lnSpc>
              <a:spcBef>
                <a:spcPts val="100"/>
              </a:spcBef>
            </a:pPr>
            <a:endParaRPr lang="zh-CN" altLang="en-US" sz="1800" b="1" dirty="0">
              <a:solidFill>
                <a:srgbClr val="FF0000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lnSpc>
                <a:spcPct val="150000"/>
              </a:lnSpc>
              <a:spcBef>
                <a:spcPts val="100"/>
              </a:spcBef>
            </a:pPr>
            <a:endParaRPr lang="zh-CN" altLang="en-US" sz="1800" b="1" dirty="0">
              <a:solidFill>
                <a:srgbClr val="FF0000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lnSpc>
                <a:spcPct val="150000"/>
              </a:lnSpc>
              <a:spcBef>
                <a:spcPts val="100"/>
              </a:spcBef>
            </a:pPr>
            <a:endParaRPr lang="zh-CN" altLang="en-US" sz="1800" b="1" dirty="0">
              <a:solidFill>
                <a:srgbClr val="FF0000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lnSpc>
                <a:spcPct val="150000"/>
              </a:lnSpc>
              <a:spcBef>
                <a:spcPts val="100"/>
              </a:spcBef>
            </a:pPr>
            <a:endParaRPr lang="zh-CN" altLang="en-US" sz="1800" b="1" dirty="0">
              <a:solidFill>
                <a:srgbClr val="FF0000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lnSpc>
                <a:spcPct val="150000"/>
              </a:lnSpc>
              <a:spcBef>
                <a:spcPts val="100"/>
              </a:spcBef>
            </a:pPr>
            <a:endParaRPr lang="zh-CN" altLang="en-US" sz="1800" b="1" dirty="0">
              <a:solidFill>
                <a:srgbClr val="FF0000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lnSpc>
                <a:spcPct val="150000"/>
              </a:lnSpc>
              <a:spcBef>
                <a:spcPts val="100"/>
              </a:spcBef>
            </a:pP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切勿下载他人转发的安装包或在不明网站</a:t>
            </a: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中下载</a:t>
            </a:r>
            <a:endParaRPr lang="zh-CN" altLang="en-US" sz="1800" b="1" dirty="0">
              <a:solidFill>
                <a:srgbClr val="FF0000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953000" y="3657600"/>
            <a:ext cx="2313305" cy="231330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05200" y="671829"/>
            <a:ext cx="4800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" panose="020B0604020202020204"/>
                <a:cs typeface="Arial" panose="020B0604020202020204"/>
              </a:rPr>
              <a:t>“</a:t>
            </a:r>
            <a:r>
              <a:rPr sz="3600" dirty="0"/>
              <a:t>高校体育</a:t>
            </a:r>
            <a:r>
              <a:rPr sz="3600" dirty="0">
                <a:latin typeface="Arial" panose="020B0604020202020204"/>
                <a:cs typeface="Arial" panose="020B0604020202020204"/>
              </a:rPr>
              <a:t>”</a:t>
            </a:r>
            <a:r>
              <a:rPr sz="3600" spc="-5" dirty="0">
                <a:latin typeface="Arial" panose="020B0604020202020204"/>
                <a:cs typeface="Arial" panose="020B0604020202020204"/>
              </a:rPr>
              <a:t>App</a:t>
            </a:r>
            <a:r>
              <a:rPr sz="3600" dirty="0"/>
              <a:t>使用方法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4011" y="508000"/>
            <a:ext cx="2641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00" dirty="0"/>
              <a:t>二、注册与登录</a:t>
            </a:r>
            <a:r>
              <a:rPr dirty="0"/>
              <a:t>：</a:t>
            </a:r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784335" y="1165860"/>
            <a:ext cx="2734055" cy="48600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52500" y="1165860"/>
            <a:ext cx="2734055" cy="4860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789932" y="1165860"/>
            <a:ext cx="2711195" cy="4860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564129" y="6181090"/>
            <a:ext cx="733996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注册时填写正确的个人信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息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</a:pPr>
            <a:r>
              <a:rPr sz="160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注意：如果提示姓名学号不匹配，说明您不在学校提供的名单中，请联系授课老</a:t>
            </a:r>
            <a:r>
              <a:rPr sz="1600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师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1143000"/>
            <a:ext cx="10751820" cy="4752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spc="200" dirty="0"/>
              <a:t>转校说明</a:t>
            </a:r>
            <a:br>
              <a:rPr dirty="0"/>
            </a:br>
            <a:br>
              <a:rPr dirty="0"/>
            </a:br>
            <a:r>
              <a:rPr lang="zh-CN" sz="2000" dirty="0"/>
              <a:t>如果之前使用过高校体育</a:t>
            </a:r>
            <a:r>
              <a:rPr lang="en-US" altLang="zh-CN" sz="2000" dirty="0"/>
              <a:t>APP</a:t>
            </a:r>
            <a:r>
              <a:rPr lang="zh-CN" sz="2000" dirty="0"/>
              <a:t>，并且帐号依旧在原来的学校，请按以下方式操作</a:t>
            </a:r>
            <a:br>
              <a:rPr lang="zh-CN" sz="2000" dirty="0"/>
            </a:br>
            <a:br>
              <a:rPr lang="zh-CN" sz="2000" dirty="0"/>
            </a:br>
            <a:r>
              <a:rPr lang="zh-CN" sz="2000" dirty="0"/>
              <a:t>方法一</a:t>
            </a:r>
            <a:r>
              <a:rPr sz="2000" dirty="0">
                <a:sym typeface="+mn-ea"/>
              </a:rPr>
              <a:t>：</a:t>
            </a:r>
            <a:r>
              <a:rPr lang="zh-CN" sz="2000" dirty="0"/>
              <a:t>请提供以下信息</a:t>
            </a:r>
            <a:br>
              <a:rPr lang="zh-CN" altLang="en-US" sz="2000" dirty="0"/>
            </a:br>
            <a:br>
              <a:rPr lang="zh-CN" altLang="en-US" sz="2000" dirty="0"/>
            </a:br>
            <a:br>
              <a:rPr lang="zh-CN" altLang="en-US" sz="2000" dirty="0"/>
            </a:br>
            <a:br>
              <a:rPr lang="zh-CN" altLang="en-US" sz="2000" dirty="0"/>
            </a:br>
            <a:br>
              <a:rPr lang="zh-CN" altLang="en-US" sz="2000" dirty="0"/>
            </a:br>
            <a:r>
              <a:rPr lang="zh-CN" sz="2000" dirty="0">
                <a:sym typeface="+mn-ea"/>
              </a:rPr>
              <a:t>以邮件方式发送至：service@sportcampus.cn，客服</a:t>
            </a:r>
            <a:r>
              <a:rPr lang="zh-CN" altLang="en-US" sz="2000" dirty="0">
                <a:sym typeface="+mn-ea"/>
              </a:rPr>
              <a:t>修改后会对邮件进行回复</a:t>
            </a:r>
            <a:br>
              <a:rPr lang="zh-CN" altLang="en-US" sz="2000" dirty="0"/>
            </a:br>
            <a:br>
              <a:rPr lang="zh-CN" altLang="en-US" sz="2000" dirty="0"/>
            </a:br>
            <a:r>
              <a:rPr lang="zh-CN" altLang="en-US" sz="2000" dirty="0"/>
              <a:t>方法二：</a:t>
            </a:r>
            <a:r>
              <a:rPr lang="zh-CN" sz="2000" dirty="0">
                <a:sym typeface="+mn-ea"/>
              </a:rPr>
              <a:t>关注高校体育官方微信号</a:t>
            </a:r>
            <a:r>
              <a:rPr lang="en-US" altLang="zh-CN" sz="2000" dirty="0">
                <a:sym typeface="+mn-ea"/>
              </a:rPr>
              <a:t>SportCampus</a:t>
            </a:r>
            <a:r>
              <a:rPr lang="zh-CN" altLang="en-US" sz="2000" dirty="0">
                <a:sym typeface="+mn-ea"/>
              </a:rPr>
              <a:t>，将</a:t>
            </a:r>
            <a:r>
              <a:rPr lang="zh-CN" altLang="en-US" sz="2000" dirty="0">
                <a:sym typeface="+mn-ea"/>
              </a:rPr>
              <a:t>上述信息留言</a:t>
            </a:r>
            <a:r>
              <a:rPr lang="zh-CN" altLang="en-US" sz="2000" dirty="0">
                <a:sym typeface="+mn-ea"/>
              </a:rPr>
              <a:t>给客服进行修改</a:t>
            </a:r>
            <a:br>
              <a:rPr lang="zh-CN" altLang="en-US" sz="2000" dirty="0"/>
            </a:br>
            <a:br>
              <a:rPr lang="zh-CN" altLang="en-US" sz="2000" dirty="0"/>
            </a:br>
            <a:r>
              <a:rPr lang="zh-CN" altLang="en-US" sz="2000" dirty="0">
                <a:sym typeface="+mn-ea"/>
              </a:rPr>
              <a:t>方法</a:t>
            </a:r>
            <a:r>
              <a:rPr lang="zh-CN" altLang="en-US" sz="2000" dirty="0">
                <a:sym typeface="+mn-ea"/>
              </a:rPr>
              <a:t>三：使用其他手机号进行注册</a:t>
            </a:r>
            <a:br>
              <a:rPr lang="zh-CN" altLang="en-US" sz="2000" dirty="0"/>
            </a:br>
            <a:endParaRPr lang="zh-CN" altLang="en-US" sz="2000" dirty="0"/>
          </a:p>
        </p:txBody>
      </p:sp>
      <p:graphicFrame>
        <p:nvGraphicFramePr>
          <p:cNvPr id="8" name="表格 7"/>
          <p:cNvGraphicFramePr/>
          <p:nvPr>
            <p:custDataLst>
              <p:tags r:id="rId1"/>
            </p:custDataLst>
          </p:nvPr>
        </p:nvGraphicFramePr>
        <p:xfrm>
          <a:off x="1548448" y="3048000"/>
          <a:ext cx="9096375" cy="82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188"/>
                <a:gridCol w="1135062"/>
                <a:gridCol w="930275"/>
                <a:gridCol w="852488"/>
                <a:gridCol w="1431925"/>
                <a:gridCol w="1052512"/>
                <a:gridCol w="944563"/>
                <a:gridCol w="1249362"/>
              </a:tblGrid>
              <a:tr h="27178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原学校/校区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原学号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姓名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性别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新学校/校区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学院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新学号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新手机号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260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object 2"/>
          <p:cNvSpPr txBox="1">
            <a:spLocks noGrp="1"/>
          </p:cNvSpPr>
          <p:nvPr/>
        </p:nvSpPr>
        <p:spPr>
          <a:xfrm>
            <a:off x="654011" y="508000"/>
            <a:ext cx="2641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00" dirty="0"/>
              <a:t>二、注册与登录</a:t>
            </a:r>
            <a:r>
              <a:rPr dirty="0"/>
              <a:t>：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4011" y="508000"/>
            <a:ext cx="297180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00" dirty="0"/>
              <a:t>三．选择课程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28165" y="6141720"/>
            <a:ext cx="7917815" cy="257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35100" marR="5080" indent="-1422400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点击“</a:t>
            </a:r>
            <a:r>
              <a:rPr sz="1600" dirty="0">
                <a:solidFill>
                  <a:srgbClr val="00AF50"/>
                </a:solidFill>
                <a:latin typeface="微软雅黑" panose="020B0503020204020204" charset="-122"/>
                <a:cs typeface="微软雅黑" panose="020B0503020204020204" charset="-122"/>
              </a:rPr>
              <a:t>选择课程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”选择所在体育班</a:t>
            </a:r>
            <a:r>
              <a:rPr lang="zh-CN" sz="1600" dirty="0">
                <a:latin typeface="微软雅黑" panose="020B0503020204020204" charset="-122"/>
                <a:cs typeface="微软雅黑" panose="020B0503020204020204" charset="-122"/>
              </a:rPr>
              <a:t>以及任课老师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010272" y="1003173"/>
            <a:ext cx="2735579" cy="48600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7" name="对象 6"/>
          <p:cNvGraphicFramePr/>
          <p:nvPr>
            <p:custDataLst>
              <p:tags r:id="rId2"/>
            </p:custDataLst>
          </p:nvPr>
        </p:nvGraphicFramePr>
        <p:xfrm>
          <a:off x="1828800" y="990600"/>
          <a:ext cx="2745105" cy="4872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3" imgW="2743200" imgH="4869180" progId="Paint.Picture">
                  <p:embed/>
                </p:oleObj>
              </mc:Choice>
              <mc:Fallback>
                <p:oleObj name="" r:id="rId3" imgW="2743200" imgH="4869180" progId="Paint.Picture">
                  <p:embed/>
                  <p:pic>
                    <p:nvPicPr>
                      <p:cNvPr id="0" name="图片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8800" y="990600"/>
                        <a:ext cx="2745105" cy="4872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8370" y="6141720"/>
            <a:ext cx="10490200" cy="504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5435" marR="5080" indent="-293370" algn="ctr">
              <a:lnSpc>
                <a:spcPct val="100000"/>
              </a:lnSpc>
              <a:spcBef>
                <a:spcPts val="95"/>
              </a:spcBef>
            </a:pPr>
            <a:r>
              <a:rPr lang="zh-CN" sz="1600" dirty="0">
                <a:latin typeface="微软雅黑" panose="020B0503020204020204" charset="-122"/>
                <a:cs typeface="微软雅黑" panose="020B0503020204020204" charset="-122"/>
              </a:rPr>
              <a:t>进入上课地点或讲座地点后，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点击“</a:t>
            </a:r>
            <a:r>
              <a:rPr sz="1600" dirty="0">
                <a:solidFill>
                  <a:srgbClr val="00AF50"/>
                </a:solidFill>
                <a:latin typeface="微软雅黑" panose="020B0503020204020204" charset="-122"/>
                <a:cs typeface="微软雅黑" panose="020B0503020204020204" charset="-122"/>
              </a:rPr>
              <a:t>运动签到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”后会出现，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选择点击</a:t>
            </a:r>
            <a:r>
              <a:rPr lang="en-US"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场地签到</a:t>
            </a:r>
            <a:r>
              <a:rPr lang="en-US" altLang="zh-CN"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点击后进入签到列表并点击签到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。 </a:t>
            </a:r>
            <a:r>
              <a:rPr sz="160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注意：</a:t>
            </a:r>
            <a:r>
              <a:rPr lang="zh-CN" sz="160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根据课程及讲座的时间要求进行打卡，满足条件后为有效</a:t>
            </a:r>
            <a:r>
              <a:rPr lang="zh-CN" sz="160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签到。</a:t>
            </a:r>
            <a:endParaRPr lang="zh-CN" sz="1600" dirty="0">
              <a:solidFill>
                <a:srgbClr val="FF0000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4011" y="457200"/>
            <a:ext cx="3962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00" dirty="0"/>
              <a:t>四．选择运动类型</a:t>
            </a:r>
            <a:r>
              <a:rPr spc="200" dirty="0">
                <a:latin typeface="Arial" panose="020B0604020202020204"/>
                <a:cs typeface="Arial" panose="020B0604020202020204"/>
              </a:rPr>
              <a:t>——</a:t>
            </a:r>
            <a:r>
              <a:rPr spc="200" dirty="0"/>
              <a:t>签</a:t>
            </a:r>
            <a:r>
              <a:rPr dirty="0"/>
              <a:t>到</a:t>
            </a:r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928116" y="1168908"/>
            <a:ext cx="2737104" cy="48600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806696" y="1168908"/>
            <a:ext cx="2732531" cy="4860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683752" y="1168908"/>
            <a:ext cx="2734055" cy="4860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791200" y="4876800"/>
            <a:ext cx="742950" cy="660400"/>
          </a:xfrm>
          <a:prstGeom prst="rect">
            <a:avLst/>
          </a:prstGeom>
          <a:noFill/>
          <a:ln>
            <a:solidFill>
              <a:srgbClr val="DD252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4544" y="6285865"/>
            <a:ext cx="1059116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点击“</a:t>
            </a:r>
            <a:r>
              <a:rPr sz="1600" dirty="0">
                <a:solidFill>
                  <a:srgbClr val="00AF50"/>
                </a:solidFill>
                <a:latin typeface="微软雅黑" panose="020B0503020204020204" charset="-122"/>
                <a:cs typeface="微软雅黑" panose="020B0503020204020204" charset="-122"/>
              </a:rPr>
              <a:t>运动历史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”，可查询任意学期的体锻数据。也可点击“我的”进入个人信息页，点击“</a:t>
            </a:r>
            <a:r>
              <a:rPr sz="1600" dirty="0">
                <a:solidFill>
                  <a:srgbClr val="00AF50"/>
                </a:solidFill>
                <a:latin typeface="微软雅黑" panose="020B0503020204020204" charset="-122"/>
                <a:cs typeface="微软雅黑" panose="020B0503020204020204" charset="-122"/>
              </a:rPr>
              <a:t>锻炼记录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”，进行查询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4011" y="457200"/>
            <a:ext cx="1981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00" dirty="0"/>
              <a:t>五．成绩查</a:t>
            </a:r>
            <a:r>
              <a:rPr dirty="0"/>
              <a:t>询</a:t>
            </a:r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2666746" y="1168908"/>
            <a:ext cx="2737104" cy="48600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162927" y="1168273"/>
            <a:ext cx="2734055" cy="4860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1447800"/>
            <a:ext cx="12203430" cy="6154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indent="0" algn="ctr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2400" spc="-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无论使用的是哪一款手机，</a:t>
            </a:r>
            <a:endParaRPr lang="zh-CN" altLang="en-US" sz="2400" spc="-5" dirty="0">
              <a:solidFill>
                <a:srgbClr val="FF0000"/>
              </a:solidFill>
              <a:latin typeface="Arial" panose="020B0604020202020204"/>
              <a:cs typeface="Arial" panose="020B0604020202020204"/>
            </a:endParaRPr>
          </a:p>
          <a:p>
            <a:pPr marL="12700" indent="0" algn="ctr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2400" spc="-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都需要开启蓝牙、</a:t>
            </a:r>
            <a:r>
              <a:rPr lang="zh-CN" altLang="en-US" sz="2400" spc="-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定位和网络权限，</a:t>
            </a:r>
            <a:endParaRPr lang="zh-CN" altLang="en-US" sz="2400" spc="-5" dirty="0">
              <a:solidFill>
                <a:srgbClr val="FF0000"/>
              </a:solidFill>
              <a:latin typeface="Arial" panose="020B0604020202020204"/>
              <a:cs typeface="Arial" panose="020B0604020202020204"/>
            </a:endParaRPr>
          </a:p>
          <a:p>
            <a:pPr marL="12700" indent="0" algn="ctr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2400" spc="-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在电源管理中开启后台自运行自启动的权限，</a:t>
            </a:r>
            <a:endParaRPr lang="zh-CN" altLang="en-US" sz="2400" spc="-5" dirty="0">
              <a:solidFill>
                <a:srgbClr val="FF0000"/>
              </a:solidFill>
              <a:latin typeface="Arial" panose="020B0604020202020204"/>
              <a:cs typeface="Arial" panose="020B0604020202020204"/>
            </a:endParaRPr>
          </a:p>
          <a:p>
            <a:pPr marL="12700" indent="0" algn="ctr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2400" spc="-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同时避免在</a:t>
            </a:r>
            <a:r>
              <a:rPr lang="en-US" altLang="zh-CN" sz="2400" spc="-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WI-FI、节能模式、低电量状态下进行</a:t>
            </a:r>
            <a:r>
              <a:rPr lang="zh-CN" altLang="en-US" sz="2400" spc="-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打卡。</a:t>
            </a:r>
            <a:endParaRPr lang="zh-CN" altLang="en-US" sz="2400" spc="-5" dirty="0">
              <a:solidFill>
                <a:srgbClr val="FF0000"/>
              </a:solidFill>
              <a:latin typeface="Arial" panose="020B0604020202020204"/>
              <a:cs typeface="Arial" panose="020B0604020202020204"/>
            </a:endParaRPr>
          </a:p>
          <a:p>
            <a:pPr marL="12700" indent="0" algn="ctr" fontAlgn="auto">
              <a:lnSpc>
                <a:spcPct val="150000"/>
              </a:lnSpc>
              <a:spcBef>
                <a:spcPts val="0"/>
              </a:spcBef>
            </a:pPr>
            <a:r>
              <a:rPr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遇到</a:t>
            </a:r>
            <a:r>
              <a:rPr 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使用问题请关注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高校体育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微信公众号：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SportCampus</a:t>
            </a:r>
            <a:endParaRPr lang="en-US" altLang="zh-CN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indent="0" algn="ctr" fontAlgn="auto">
              <a:lnSpc>
                <a:spcPct val="150000"/>
              </a:lnSpc>
              <a:spcBef>
                <a:spcPts val="0"/>
              </a:spcBef>
            </a:pPr>
            <a:r>
              <a:rPr 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请将遇到的问题图文形式留言给客服，留言不要超过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条</a:t>
            </a:r>
            <a:endParaRPr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indent="0" algn="ctr" fontAlgn="auto">
              <a:lnSpc>
                <a:spcPct val="150000"/>
              </a:lnSpc>
              <a:spcBef>
                <a:spcPts val="0"/>
              </a:spcBef>
            </a:pPr>
            <a:r>
              <a:rPr 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客服在夜间体锻高峰时在线时间较长，遇到的问题一般在</a:t>
            </a:r>
            <a:r>
              <a:rPr sz="2400" spc="-5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24</a:t>
            </a:r>
            <a:r>
              <a:rPr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小时内处理</a:t>
            </a:r>
            <a:r>
              <a:rPr 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完毕</a:t>
            </a:r>
            <a:endParaRPr lang="zh-CN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indent="0" fontAlgn="auto">
              <a:lnSpc>
                <a:spcPct val="150000"/>
              </a:lnSpc>
              <a:spcBef>
                <a:spcPts val="0"/>
              </a:spcBef>
            </a:pPr>
            <a:endParaRPr sz="2400" spc="-5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zh-CN" sz="2400" spc="-5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zh-CN" sz="2400" spc="-5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ctr">
              <a:lnSpc>
                <a:spcPct val="150000"/>
              </a:lnSpc>
              <a:spcBef>
                <a:spcPts val="95"/>
              </a:spcBef>
            </a:pPr>
            <a:endParaRPr lang="en-US" altLang="zh-CN" sz="2400" spc="-5" dirty="0">
              <a:solidFill>
                <a:srgbClr val="FF0000"/>
              </a:solidFill>
              <a:latin typeface="Arial" panose="020B0604020202020204"/>
              <a:cs typeface="Arial" panose="020B0604020202020204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en-US" altLang="zh-CN" sz="2400" spc="-5" dirty="0">
              <a:solidFill>
                <a:srgbClr val="FF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4050" y="457200"/>
            <a:ext cx="548005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00" dirty="0"/>
              <a:t>五．</a:t>
            </a:r>
            <a:r>
              <a:rPr lang="zh-CN" spc="200" dirty="0"/>
              <a:t>主要</a:t>
            </a:r>
            <a:r>
              <a:rPr spc="200" dirty="0"/>
              <a:t>权限设置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6480175"/>
            <a:ext cx="12237720" cy="398145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系统设置</a:t>
            </a:r>
            <a:r>
              <a:rPr sz="1600" dirty="0">
                <a:latin typeface="Arial" panose="020B0604020202020204"/>
                <a:cs typeface="Arial" panose="020B0604020202020204"/>
              </a:rPr>
              <a:t>——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高校体育，</a:t>
            </a:r>
            <a:r>
              <a:rPr lang="zh-CN" sz="1600" dirty="0">
                <a:latin typeface="微软雅黑" panose="020B0503020204020204" charset="-122"/>
                <a:cs typeface="微软雅黑" panose="020B0503020204020204" charset="-122"/>
              </a:rPr>
              <a:t>打卡定位，</a:t>
            </a:r>
            <a:r>
              <a:rPr lang="zh-CN" sz="1600" dirty="0">
                <a:latin typeface="微软雅黑" panose="020B0503020204020204" charset="-122"/>
                <a:cs typeface="微软雅黑" panose="020B0503020204020204" charset="-122"/>
              </a:rPr>
              <a:t>蓝牙，运动与健身，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后台应</a:t>
            </a:r>
            <a:r>
              <a:rPr lang="en-US" sz="1600" dirty="0">
                <a:latin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altLang="en-US" sz="1600" dirty="0">
                <a:latin typeface="微软雅黑" panose="020B0503020204020204" charset="-122"/>
                <a:cs typeface="微软雅黑" panose="020B0503020204020204" charset="-122"/>
              </a:rPr>
              <a:t>刷新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打开；</a:t>
            </a:r>
            <a:endParaRPr sz="1600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zh-CN" altLang="en-US" sz="1600" spc="-5" dirty="0">
              <a:solidFill>
                <a:srgbClr val="FF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4050" y="457200"/>
            <a:ext cx="560832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pc="200" dirty="0"/>
              <a:t>六</a:t>
            </a:r>
            <a:r>
              <a:rPr spc="200" dirty="0"/>
              <a:t>．主流机型权限设置</a:t>
            </a:r>
            <a:r>
              <a:rPr spc="170" dirty="0">
                <a:latin typeface="Arial" panose="020B0604020202020204"/>
                <a:cs typeface="Arial" panose="020B0604020202020204"/>
              </a:rPr>
              <a:t>——</a:t>
            </a:r>
            <a:r>
              <a:rPr lang="en-US" spc="170" dirty="0">
                <a:latin typeface="Arial" panose="020B0604020202020204"/>
                <a:cs typeface="Arial" panose="020B0604020202020204"/>
              </a:rPr>
              <a:t>iOS</a:t>
            </a:r>
            <a:r>
              <a:rPr lang="zh-CN" altLang="en-US" spc="170" dirty="0">
                <a:latin typeface="Arial" panose="020B0604020202020204"/>
                <a:cs typeface="Arial" panose="020B0604020202020204"/>
              </a:rPr>
              <a:t>系统</a:t>
            </a:r>
            <a:endParaRPr lang="zh-CN" altLang="en-US" spc="17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9750" y="838835"/>
            <a:ext cx="2522834" cy="5457600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1400" y="838835"/>
            <a:ext cx="2522330" cy="5457600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1927860" y="1678940"/>
            <a:ext cx="2308225" cy="835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>
            <a:off x="1927860" y="3023235"/>
            <a:ext cx="2310765" cy="2762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7497445" y="2205990"/>
            <a:ext cx="2310765" cy="3086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6"/>
            </p:custDataLst>
          </p:nvPr>
        </p:nvSpPr>
        <p:spPr>
          <a:xfrm>
            <a:off x="7502525" y="3124200"/>
            <a:ext cx="2310765" cy="3086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6372860"/>
            <a:ext cx="12192000" cy="429260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CN" sz="1600" dirty="0">
                <a:latin typeface="Arial" panose="020B0604020202020204"/>
                <a:cs typeface="Arial" panose="020B0604020202020204"/>
              </a:rPr>
              <a:t>设置</a:t>
            </a:r>
            <a:r>
              <a:rPr sz="1600" dirty="0">
                <a:latin typeface="Arial" panose="020B0604020202020204"/>
                <a:cs typeface="Arial" panose="020B0604020202020204"/>
              </a:rPr>
              <a:t>——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应用</a:t>
            </a:r>
            <a:r>
              <a:rPr lang="zh-CN" sz="1600" dirty="0">
                <a:latin typeface="微软雅黑" panose="020B0503020204020204" charset="-122"/>
                <a:cs typeface="微软雅黑" panose="020B0503020204020204" charset="-122"/>
              </a:rPr>
              <a:t>和服务</a:t>
            </a:r>
            <a:r>
              <a:rPr sz="1600" dirty="0">
                <a:latin typeface="Arial" panose="020B0604020202020204"/>
                <a:cs typeface="Arial" panose="020B0604020202020204"/>
              </a:rPr>
              <a:t>——</a:t>
            </a:r>
            <a:r>
              <a:rPr lang="zh-CN" sz="1600" dirty="0">
                <a:latin typeface="Arial" panose="020B0604020202020204"/>
                <a:cs typeface="Arial" panose="020B0604020202020204"/>
              </a:rPr>
              <a:t>应该启动管理</a:t>
            </a:r>
            <a:r>
              <a:rPr lang="en-US" altLang="zh-CN" sz="1600" dirty="0">
                <a:latin typeface="Arial" panose="020B0604020202020204"/>
                <a:cs typeface="Arial" panose="020B0604020202020204"/>
              </a:rPr>
              <a:t>——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高校体育</a:t>
            </a:r>
            <a:r>
              <a:rPr sz="1600" dirty="0">
                <a:latin typeface="Arial" panose="020B0604020202020204"/>
                <a:cs typeface="Arial" panose="020B0604020202020204"/>
              </a:rPr>
              <a:t>——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打开</a:t>
            </a:r>
            <a:r>
              <a:rPr sz="1600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允许自启动以及允许后台活动；</a:t>
            </a:r>
            <a:endParaRPr sz="1600" dirty="0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zh-CN" sz="1600" spc="-5" dirty="0">
              <a:solidFill>
                <a:srgbClr val="FF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4011" y="381000"/>
            <a:ext cx="462280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pc="200" dirty="0">
                <a:sym typeface="+mn-ea"/>
              </a:rPr>
              <a:t>六</a:t>
            </a:r>
            <a:r>
              <a:rPr spc="200" dirty="0"/>
              <a:t>．主流机型权限设置</a:t>
            </a:r>
            <a:r>
              <a:rPr spc="200" dirty="0">
                <a:latin typeface="Arial" panose="020B0604020202020204"/>
                <a:cs typeface="Arial" panose="020B0604020202020204"/>
              </a:rPr>
              <a:t>——</a:t>
            </a:r>
            <a:r>
              <a:rPr spc="200" dirty="0"/>
              <a:t>华</a:t>
            </a:r>
            <a:r>
              <a:rPr dirty="0"/>
              <a:t>为</a:t>
            </a:r>
            <a:endParaRPr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762000"/>
            <a:ext cx="2480727" cy="5457600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762000"/>
            <a:ext cx="2480727" cy="5457600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012190" y="3124200"/>
            <a:ext cx="22860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5181600" y="1828800"/>
            <a:ext cx="22860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0965" y="762000"/>
            <a:ext cx="2480727" cy="5457600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9088755" y="4343400"/>
            <a:ext cx="22860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9088755" y="5257800"/>
            <a:ext cx="22860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-635" y="6474460"/>
            <a:ext cx="12192635" cy="327660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设置</a:t>
            </a:r>
            <a:r>
              <a:rPr sz="1600" dirty="0">
                <a:latin typeface="Arial" panose="020B0604020202020204"/>
                <a:cs typeface="Arial" panose="020B0604020202020204"/>
              </a:rPr>
              <a:t>——</a:t>
            </a:r>
            <a:r>
              <a:rPr lang="zh-CN" sz="1600" dirty="0">
                <a:latin typeface="Arial" panose="020B0604020202020204"/>
                <a:cs typeface="Arial" panose="020B0604020202020204"/>
              </a:rPr>
              <a:t>应用设置</a:t>
            </a:r>
            <a:r>
              <a:rPr sz="1600" dirty="0">
                <a:latin typeface="Arial" panose="020B0604020202020204"/>
                <a:cs typeface="Arial" panose="020B0604020202020204"/>
              </a:rPr>
              <a:t>——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自启动管理</a:t>
            </a:r>
            <a:r>
              <a:rPr sz="1600" dirty="0">
                <a:latin typeface="Arial" panose="020B0604020202020204"/>
                <a:cs typeface="Arial" panose="020B0604020202020204"/>
              </a:rPr>
              <a:t>——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打开高校</a:t>
            </a:r>
            <a:r>
              <a:rPr lang="zh-CN" sz="1600" dirty="0">
                <a:latin typeface="微软雅黑" panose="020B0503020204020204" charset="-122"/>
                <a:cs typeface="微软雅黑" panose="020B0503020204020204" charset="-122"/>
              </a:rPr>
              <a:t>体育</a:t>
            </a:r>
            <a:endParaRPr sz="1600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zh-CN" sz="1600" spc="-5" dirty="0">
              <a:solidFill>
                <a:srgbClr val="FF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4011" y="381000"/>
            <a:ext cx="462280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pc="200" dirty="0">
                <a:sym typeface="+mn-ea"/>
              </a:rPr>
              <a:t>六</a:t>
            </a:r>
            <a:r>
              <a:rPr spc="200" dirty="0"/>
              <a:t>．主流机型权限设置</a:t>
            </a:r>
            <a:r>
              <a:rPr spc="200" dirty="0">
                <a:latin typeface="Arial" panose="020B0604020202020204"/>
                <a:cs typeface="Arial" panose="020B0604020202020204"/>
              </a:rPr>
              <a:t>——</a:t>
            </a:r>
            <a:r>
              <a:rPr spc="200" dirty="0"/>
              <a:t>小</a:t>
            </a:r>
            <a:r>
              <a:rPr dirty="0"/>
              <a:t>米</a:t>
            </a:r>
            <a:endParaRPr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200" y="802005"/>
            <a:ext cx="2461895" cy="5475605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230" y="791210"/>
            <a:ext cx="2463962" cy="547560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9200" y="810260"/>
            <a:ext cx="2463505" cy="5475600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>
            <a:off x="926465" y="4343400"/>
            <a:ext cx="22860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5"/>
            </p:custDataLst>
          </p:nvPr>
        </p:nvSpPr>
        <p:spPr>
          <a:xfrm>
            <a:off x="4977130" y="1752600"/>
            <a:ext cx="22860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6"/>
            </p:custDataLst>
          </p:nvPr>
        </p:nvSpPr>
        <p:spPr>
          <a:xfrm>
            <a:off x="8924925" y="1981200"/>
            <a:ext cx="22860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6464935"/>
            <a:ext cx="12190095" cy="337185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设置</a:t>
            </a:r>
            <a:r>
              <a:rPr sz="1600" dirty="0">
                <a:latin typeface="Arial" panose="020B0604020202020204"/>
                <a:cs typeface="Arial" panose="020B0604020202020204"/>
              </a:rPr>
              <a:t>——</a:t>
            </a:r>
            <a:r>
              <a:rPr lang="zh-CN" sz="1600" dirty="0">
                <a:latin typeface="微软雅黑" panose="020B0503020204020204" charset="-122"/>
                <a:cs typeface="微软雅黑" panose="020B0503020204020204" charset="-122"/>
              </a:rPr>
              <a:t>应用与权限</a:t>
            </a:r>
            <a:r>
              <a:rPr sz="1600" dirty="0">
                <a:latin typeface="Arial" panose="020B0604020202020204"/>
                <a:cs typeface="Arial" panose="020B0604020202020204"/>
              </a:rPr>
              <a:t>——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权限管理</a:t>
            </a:r>
            <a:r>
              <a:rPr sz="1600" dirty="0">
                <a:latin typeface="Arial" panose="020B0604020202020204"/>
                <a:cs typeface="Arial" panose="020B0604020202020204"/>
              </a:rPr>
              <a:t>——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自启动</a:t>
            </a:r>
            <a:r>
              <a:rPr sz="1600" dirty="0">
                <a:latin typeface="Arial" panose="020B0604020202020204"/>
                <a:cs typeface="Arial" panose="020B0604020202020204"/>
              </a:rPr>
              <a:t>——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高校体育打开</a:t>
            </a:r>
            <a:endParaRPr sz="1600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zh-CN" sz="1600" spc="-5" dirty="0">
              <a:solidFill>
                <a:srgbClr val="FF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4011" y="381000"/>
            <a:ext cx="4792345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pc="200" dirty="0">
                <a:sym typeface="+mn-ea"/>
              </a:rPr>
              <a:t>六</a:t>
            </a:r>
            <a:r>
              <a:rPr spc="200" dirty="0"/>
              <a:t>．主流机型权限设置</a:t>
            </a:r>
            <a:r>
              <a:rPr spc="160" dirty="0">
                <a:latin typeface="Arial" panose="020B0604020202020204"/>
                <a:cs typeface="Arial" panose="020B0604020202020204"/>
              </a:rPr>
              <a:t>——VIVO</a:t>
            </a:r>
            <a:endParaRPr spc="16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3625" y="848995"/>
            <a:ext cx="2444115" cy="5436235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859155"/>
            <a:ext cx="2441575" cy="5426710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600" y="848360"/>
            <a:ext cx="2440940" cy="5427980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13" name="矩形 12"/>
          <p:cNvSpPr/>
          <p:nvPr/>
        </p:nvSpPr>
        <p:spPr>
          <a:xfrm>
            <a:off x="685800" y="5334000"/>
            <a:ext cx="22860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>
            <a:off x="4953000" y="2209800"/>
            <a:ext cx="22860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5"/>
            </p:custDataLst>
          </p:nvPr>
        </p:nvSpPr>
        <p:spPr>
          <a:xfrm>
            <a:off x="9058910" y="3657600"/>
            <a:ext cx="22860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-635" y="6389370"/>
            <a:ext cx="12192635" cy="417830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CN" sz="1600" dirty="0">
                <a:latin typeface="微软雅黑" panose="020B0503020204020204" charset="-122"/>
                <a:cs typeface="微软雅黑" panose="020B0503020204020204" charset="-122"/>
              </a:rPr>
              <a:t>设置</a:t>
            </a:r>
            <a:r>
              <a:rPr sz="1600" dirty="0">
                <a:latin typeface="Arial" panose="020B0604020202020204"/>
                <a:cs typeface="Arial" panose="020B0604020202020204"/>
              </a:rPr>
              <a:t>——</a:t>
            </a:r>
            <a:r>
              <a:rPr lang="zh-CN" sz="1600" dirty="0">
                <a:latin typeface="微软雅黑" panose="020B0503020204020204" charset="-122"/>
                <a:cs typeface="微软雅黑" panose="020B0503020204020204" charset="-122"/>
              </a:rPr>
              <a:t>应用</a:t>
            </a:r>
            <a:r>
              <a:rPr sz="1600" spc="-5" dirty="0">
                <a:latin typeface="Arial" panose="020B0604020202020204"/>
                <a:cs typeface="Arial" panose="020B0604020202020204"/>
              </a:rPr>
              <a:t>——</a:t>
            </a:r>
            <a:r>
              <a:rPr sz="1600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自启动</a:t>
            </a:r>
            <a:r>
              <a:rPr sz="1600" dirty="0">
                <a:latin typeface="Arial" panose="020B0604020202020204"/>
                <a:cs typeface="Arial" panose="020B0604020202020204"/>
              </a:rPr>
              <a:t>——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</a:rPr>
              <a:t>打开高校体育</a:t>
            </a:r>
            <a:endParaRPr sz="1600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zh-CN" sz="1600" spc="-5" dirty="0">
              <a:solidFill>
                <a:srgbClr val="FF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4011" y="381000"/>
            <a:ext cx="4944745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pc="200" dirty="0">
                <a:sym typeface="+mn-ea"/>
              </a:rPr>
              <a:t>六</a:t>
            </a:r>
            <a:r>
              <a:rPr spc="200" dirty="0"/>
              <a:t>．主流机型权限设置</a:t>
            </a:r>
            <a:r>
              <a:rPr spc="160" dirty="0">
                <a:latin typeface="Arial" panose="020B0604020202020204"/>
                <a:cs typeface="Arial" panose="020B0604020202020204"/>
              </a:rPr>
              <a:t>——OPPO</a:t>
            </a:r>
            <a:endParaRPr spc="16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200" y="762000"/>
            <a:ext cx="2451735" cy="5450205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965" y="762000"/>
            <a:ext cx="2452680" cy="5450400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0" y="772160"/>
            <a:ext cx="2452680" cy="5450400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>
            <a:off x="914400" y="4114800"/>
            <a:ext cx="22860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4883785" y="3058795"/>
            <a:ext cx="2286000" cy="3702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8839200" y="3429000"/>
            <a:ext cx="2286000" cy="3702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7e7e0bf0-f1fa-476d-a77d-856b1d56e725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PP_MARK_KEY" val="68210424-ebb5-4352-b393-a4bdf86b7b44"/>
  <p:tag name="COMMONDATA" val="eyJoZGlkIjoiOGRlNWI5OWQ1MGFlMGQ0M2Y3OWZhOWMxYzFiMWI2Mzk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979</Words>
  <Application>WPS 演示</Application>
  <PresentationFormat>On-screen Show (4:3)</PresentationFormat>
  <Paragraphs>92</Paragraphs>
  <Slides>12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Arial</vt:lpstr>
      <vt:lpstr>Times New Roman</vt:lpstr>
      <vt:lpstr>Calibri</vt:lpstr>
      <vt:lpstr>Arial Unicode MS</vt:lpstr>
      <vt:lpstr>Office Theme</vt:lpstr>
      <vt:lpstr>Paint.Picture</vt:lpstr>
      <vt:lpstr>“高校体育”App使用方法</vt:lpstr>
      <vt:lpstr>二、注册与登录：</vt:lpstr>
      <vt:lpstr>转校说明  如果之前使用过高校体育APP，并且帐号依旧在原来的学校，请按以下方式操作  方法一：请提供以下信息     以邮件方式发送至：service@sportcampus.cn，客服修改后会对邮件进行回复  方法二：关注高校体育官方微信号SportCampus，将上述信息留言给客服进行修改  方法三：使用其他手机号进行注册 </vt:lpstr>
      <vt:lpstr>三．选择课程与社团</vt:lpstr>
      <vt:lpstr>四．选择运动类型——签到</vt:lpstr>
      <vt:lpstr>五．成绩查询</vt:lpstr>
      <vt:lpstr>五．主要权限设置</vt:lpstr>
      <vt:lpstr>六．主流机型权限设置——iOS系统</vt:lpstr>
      <vt:lpstr>六．主流机型权限设置——华为</vt:lpstr>
      <vt:lpstr>六．主流机型权限设置——小米</vt:lpstr>
      <vt:lpstr>六．主流机型权限设置——VIVO</vt:lpstr>
      <vt:lpstr>六．主流机型权限设置——OPPO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“高校体育”App使用方法</dc:title>
  <dc:creator/>
  <cp:lastModifiedBy>张嘉臻</cp:lastModifiedBy>
  <cp:revision>6</cp:revision>
  <dcterms:created xsi:type="dcterms:W3CDTF">2020-10-19T13:57:00Z</dcterms:created>
  <dcterms:modified xsi:type="dcterms:W3CDTF">2023-09-03T10:14:45Z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2019-09-24T08:00:00Z</vt:filetime>
  </property>
  <property fmtid="{D5CDD505-2E9C-101B-9397-08002B2CF9AE}" pid="3" name="Creator">
    <vt:lpwstr>WPS 演示</vt:lpwstr>
  </property>
  <property fmtid="{D5CDD505-2E9C-101B-9397-08002B2CF9AE}" pid="4" name="LastSaved">
    <vt:filetime>2020-10-20T08:00:00Z</vt:filetime>
  </property>
  <property fmtid="{D5CDD505-2E9C-101B-9397-08002B2CF9AE}" pid="5" name="KSOProductBuildVer">
    <vt:lpwstr>2052-11.1.0.14309</vt:lpwstr>
  </property>
  <property fmtid="{D5CDD505-2E9C-101B-9397-08002B2CF9AE}" pid="6" name="ICV">
    <vt:lpwstr>4F1D3DB6F6594D05A5B50F7029BB4D58_13</vt:lpwstr>
  </property>
</Properties>
</file>